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76" r:id="rId4"/>
    <p:sldId id="273" r:id="rId5"/>
    <p:sldId id="277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76"/>
          </p14:sldIdLst>
        </p14:section>
        <p14:section name="Suggested Social Posts" id="{DC1FB6B2-8F8F-4F12-9781-9C56715B7518}">
          <p14:sldIdLst>
            <p14:sldId id="273"/>
          </p14:sldIdLst>
        </p14:section>
        <p14:section name="Examples" id="{82D2DE65-65D2-4C2C-92F7-64747026A289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41E"/>
    <a:srgbClr val="0091E2"/>
    <a:srgbClr val="073174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81"/>
    <p:restoredTop sz="96327"/>
  </p:normalViewPr>
  <p:slideViewPr>
    <p:cSldViewPr snapToGrid="0">
      <p:cViewPr varScale="1">
        <p:scale>
          <a:sx n="41" d="100"/>
          <a:sy n="41" d="100"/>
        </p:scale>
        <p:origin x="3480" y="54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F5876-F842-B49D-55C3-DC15D296E8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3637" t="30329" r="14115" b="25615"/>
          <a:stretch/>
        </p:blipFill>
        <p:spPr>
          <a:xfrm>
            <a:off x="994346" y="9005332"/>
            <a:ext cx="11727309" cy="4022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41676-5593-5F04-B4F0-A0F2F43A66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3637" t="30329" r="14115" b="25615"/>
          <a:stretch/>
        </p:blipFill>
        <p:spPr>
          <a:xfrm>
            <a:off x="994346" y="9005332"/>
            <a:ext cx="11727309" cy="4022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080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F915419-CA88-E1F7-047A-13DABD8FD3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F3066EB-80E5-D71E-D365-94C336AF6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08" y="9459260"/>
            <a:ext cx="12558584" cy="1606342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600" i="0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enter 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3EDC4-24B8-1372-D696-CD13A7C16603}"/>
              </a:ext>
            </a:extLst>
          </p:cNvPr>
          <p:cNvSpPr txBox="1"/>
          <p:nvPr userDrawn="1"/>
        </p:nvSpPr>
        <p:spPr>
          <a:xfrm>
            <a:off x="2919284" y="7902996"/>
            <a:ext cx="7877432" cy="168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algn="ctr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1500" i="1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Raleway Black" pitchFamily="2" charset="0"/>
              </a:defRPr>
            </a:lvl1pPr>
            <a:lvl2pPr marL="1028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/>
            </a:lvl2pPr>
            <a:lvl3pPr marL="1714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/>
            </a:lvl3pPr>
            <a:lvl4pPr marL="2400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4pPr>
            <a:lvl5pPr marL="30861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5pPr>
            <a:lvl6pPr marL="37719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6pPr>
            <a:lvl7pPr marL="4457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7pPr>
            <a:lvl8pPr marL="5143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8pPr>
            <a:lvl9pPr marL="5829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pPr lvl="0" algn="ctr"/>
            <a:r>
              <a:rPr lang="en-US" i="0" dirty="0">
                <a:effectLst>
                  <a:outerShdw blurRad="50800" dist="38100" dir="10800000" sx="101000" sy="101000" algn="r" rotWithShape="0">
                    <a:srgbClr val="FBC41E"/>
                  </a:outerShdw>
                </a:effectLst>
                <a:latin typeface="Arial Black" panose="020B0A04020102020204" pitchFamily="34" charset="0"/>
              </a:rPr>
              <a:t>BOOTH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0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7DC6AE-C06F-3866-8FAF-CFCCEF80FE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5E01ED2-79EF-C7BF-058A-01E9694EF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6582" y="8439676"/>
            <a:ext cx="5058120" cy="2631987"/>
          </a:xfrm>
          <a:solidFill>
            <a:schemeClr val="bg1"/>
          </a:solidFill>
          <a:ln>
            <a:noFill/>
          </a:ln>
        </p:spPr>
        <p:txBody>
          <a:bodyPr anchor="t" anchorCtr="0"/>
          <a:lstStyle>
            <a:lvl1pPr marL="571500" indent="-571500">
              <a:buFont typeface="Arial" panose="020B0604020202020204" pitchFamily="34" charset="0"/>
              <a:buChar char="•"/>
              <a:defRPr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Click icon to add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21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7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3" r:id="rId3"/>
    <p:sldLayoutId id="2147483661" r:id="rId4"/>
    <p:sldLayoutId id="2147483666" r:id="rId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merchant-advisory-group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76EB9-6D04-58A1-3D27-68D4F222D9E2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(Headshot)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 conference social media posts.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7E196-D5BF-2CA6-E713-D29DFF783C12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FBC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F0D62941-F9AD-4112-77A8-59D03CC07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170" y="187612"/>
            <a:ext cx="7473661" cy="2584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3" b="653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FBC41E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FBC41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0FE8E-C9EF-5B27-3BC2-CB01923F2B9E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58D81A-06C4-C8A0-D1C1-6923D5AC9B2B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FBC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C3FC43D3-88AD-2A5E-1302-A31B1036B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170" y="187612"/>
            <a:ext cx="7473661" cy="2584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9524464-398D-B951-7DE6-23ABE0E375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230489"/>
            <a:ext cx="5887898" cy="52013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495F1-B5D9-92D5-635C-79CE991960AC}"/>
              </a:ext>
            </a:extLst>
          </p:cNvPr>
          <p:cNvSpPr txBox="1"/>
          <p:nvPr/>
        </p:nvSpPr>
        <p:spPr>
          <a:xfrm>
            <a:off x="4133588" y="584973"/>
            <a:ext cx="9582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Attendee</a:t>
            </a: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Social Share Kit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032F8-00CD-B62F-2E55-3FC51BB52E90}"/>
              </a:ext>
            </a:extLst>
          </p:cNvPr>
          <p:cNvSpPr txBox="1"/>
          <p:nvPr/>
        </p:nvSpPr>
        <p:spPr>
          <a:xfrm>
            <a:off x="300802" y="2204753"/>
            <a:ext cx="13114395" cy="960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FEBRUARY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attending Payments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MAGnified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this February 10-13, 2025. Register for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today and share the excitement centered around this event!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(ADD LINK)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FEBRUARY 3):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attending Payments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MAGnified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invites industry experts to discuss various topics including fraud, payments processing, alternative payments, and authentication. I strongly recommend securing your spot and registering today!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PaymentsMAGnified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(ADD LINK)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</a:t>
            </a:r>
            <a:r>
              <a:rPr lang="en-US" sz="2800" b="1" u="sng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FEBRUARY </a:t>
            </a:r>
            <a:r>
              <a:rPr lang="en-US" sz="2800" b="1" u="sng" ker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sz="2800" b="1" u="sng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MAGnified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aims to cultivate enduring partnerships and provide valuable insights from payments industry experts. I look forward to seeing you there!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PaymentsMAGnified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(ADD LINK)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CLOSED (FEBRUARY 3-FEBRUARY 9): </a:t>
            </a:r>
            <a:endParaRPr lang="en-US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2025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[less than a week away/starts tomorrow]! I am excited to join payments experts to discuss industry challenges and opportunities for both business and tech-minded individuals. I hope to see you there!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PaymentsMAGnified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(ADD PM25 LINK)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www.linkedin.com/company/merchant-advisory-group/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446C01D6-786D-B911-DDA1-20B3C0E78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02" y="248053"/>
            <a:ext cx="4265945" cy="1475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8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miling at camera&#10;&#10;Description automatically generated">
            <a:extLst>
              <a:ext uri="{FF2B5EF4-FFF2-40B4-BE49-F238E27FC236}">
                <a16:creationId xmlns:a16="http://schemas.microsoft.com/office/drawing/2014/main" id="{2BFB1340-7C9B-2FB9-A043-AAD5C55176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46" b="3346"/>
          <a:stretch>
            <a:fillRect/>
          </a:stretch>
        </p:blipFill>
        <p:spPr>
          <a:xfrm>
            <a:off x="3914051" y="3225693"/>
            <a:ext cx="5887898" cy="5201365"/>
          </a:xfrm>
        </p:spPr>
      </p:pic>
    </p:spTree>
    <p:extLst>
      <p:ext uri="{BB962C8B-B14F-4D97-AF65-F5344CB8AC3E}">
        <p14:creationId xmlns:p14="http://schemas.microsoft.com/office/powerpoint/2010/main" val="3126478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7399</TotalTime>
  <Words>383</Words>
  <Application>Microsoft Office PowerPoint</Application>
  <PresentationFormat>Custom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Leah Collins</cp:lastModifiedBy>
  <cp:revision>62</cp:revision>
  <dcterms:created xsi:type="dcterms:W3CDTF">2023-02-16T19:19:06Z</dcterms:created>
  <dcterms:modified xsi:type="dcterms:W3CDTF">2024-10-02T23:21:55Z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